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9" r:id="rId1"/>
  </p:sldMasterIdLst>
  <p:notesMasterIdLst>
    <p:notesMasterId r:id="rId13"/>
  </p:notesMasterIdLst>
  <p:handoutMasterIdLst>
    <p:handoutMasterId r:id="rId14"/>
  </p:handoutMasterIdLst>
  <p:sldIdLst>
    <p:sldId id="529" r:id="rId2"/>
    <p:sldId id="530" r:id="rId3"/>
    <p:sldId id="531" r:id="rId4"/>
    <p:sldId id="532" r:id="rId5"/>
    <p:sldId id="533" r:id="rId6"/>
    <p:sldId id="534" r:id="rId7"/>
    <p:sldId id="535" r:id="rId8"/>
    <p:sldId id="536" r:id="rId9"/>
    <p:sldId id="537" r:id="rId10"/>
    <p:sldId id="539" r:id="rId11"/>
    <p:sldId id="54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AEC2FC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11" autoAdjust="0"/>
    <p:restoredTop sz="94652" autoAdjust="0"/>
  </p:normalViewPr>
  <p:slideViewPr>
    <p:cSldViewPr>
      <p:cViewPr>
        <p:scale>
          <a:sx n="90" d="100"/>
          <a:sy n="90" d="100"/>
        </p:scale>
        <p:origin x="-1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2100"/>
    </p:cViewPr>
  </p:sorterViewPr>
  <p:notesViewPr>
    <p:cSldViewPr>
      <p:cViewPr varScale="1">
        <p:scale>
          <a:sx n="81" d="100"/>
          <a:sy n="81" d="100"/>
        </p:scale>
        <p:origin x="-29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3FD5B-0264-48F6-A2A1-ADF5071A9A5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1218C-3BDD-4810-9873-A78AFED3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65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A0A158-4C20-46AF-90C3-9BD5795D0D3F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F38757-D270-47A5-8052-EE0AB3BCB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36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D921F-FC69-4F3D-860C-EF501A75B6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7EE04-7D2B-45EF-8ADD-4C6AF922B1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5C342-35CB-4BA2-93B7-B8E7210FDDB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D27C8-4D1B-4B15-B47F-7A0395C0EA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2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75224-5501-4176-A6DA-94337962E0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992C-A0F2-4DD7-8196-A39EB5B3C9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5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D3CF1-6F58-47E7-A3C0-BF4C251594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8F029-E9EA-4013-84B3-A8875E2967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5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6D838-EBD8-45F4-A82A-02B0F59C5B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60F4-698A-4A1C-AFC3-67D0D4567C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3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5D2EE-4344-48EF-A8A1-8569DE18F3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48C2-8999-4CD2-A7E9-70C10122F8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4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DDA6-D3F7-4788-8E2D-0F1FFB199B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F699-3A48-4F43-8EE4-D430CB2EB0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17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5B938-63E7-4F18-9E21-77B2593FF3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1F64-B725-4016-8126-A606ECD60C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BBF18-9C0D-45C6-ACEB-1EB61F63E5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E19EE-E602-44C9-9C93-139E62265C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AECE-26E1-4D1F-ADFD-02DB3EB2B5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2BEC-4D64-483D-91D7-23E3890834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CB1F2-FAD0-461A-BE49-FCBE24596F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0508-E478-402D-9669-1AF5636DD5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7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2A85EA-3940-400D-8E62-377936825648}" type="datetimeFigureOut">
              <a:rPr lang="en-US">
                <a:solidFill>
                  <a:prstClr val="black">
                    <a:tint val="75000"/>
                  </a:prstClr>
                </a:solidFill>
                <a:ea typeface="SimSun" pitchFamily="2" charset="-122"/>
              </a:rPr>
              <a:pPr>
                <a:defRPr/>
              </a:pPr>
              <a:t>8/7/2017</a:t>
            </a:fld>
            <a:endParaRPr lang="en-US">
              <a:solidFill>
                <a:prstClr val="black">
                  <a:tint val="75000"/>
                </a:prstClr>
              </a:solidFill>
              <a:ea typeface="SimSun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3A3A07-CD32-4863-B397-1711B48AC772}" type="slidenum">
              <a:rPr lang="en-US">
                <a:solidFill>
                  <a:prstClr val="black">
                    <a:tint val="75000"/>
                  </a:prstClr>
                </a:solidFill>
                <a:ea typeface="SimSun" pitchFamily="2" charset="-122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320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1" r:id="rId2"/>
    <p:sldLayoutId id="2147484602" r:id="rId3"/>
    <p:sldLayoutId id="2147484603" r:id="rId4"/>
    <p:sldLayoutId id="2147484604" r:id="rId5"/>
    <p:sldLayoutId id="2147484605" r:id="rId6"/>
    <p:sldLayoutId id="2147484606" r:id="rId7"/>
    <p:sldLayoutId id="2147484607" r:id="rId8"/>
    <p:sldLayoutId id="2147484608" r:id="rId9"/>
    <p:sldLayoutId id="2147484609" r:id="rId10"/>
    <p:sldLayoutId id="21474846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8800" b="1" dirty="0">
                <a:ln>
                  <a:solidFill>
                    <a:schemeClr val="bg2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愿你裂天而降</a:t>
            </a:r>
            <a:endParaRPr lang="en-US" sz="8800" b="1" dirty="0">
              <a:ln>
                <a:solidFill>
                  <a:schemeClr val="bg2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Rend 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Heaven 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Come Down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9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534400" cy="2590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愿你裂天而降 裂天而降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降临这地降临万国万</a:t>
            </a:r>
            <a:r>
              <a:rPr lang="zh-CN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邦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7620000" cy="2362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heavens and come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down to this place, came down to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kingdoms of the nations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3/4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534400" cy="2590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愿</a:t>
            </a: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你裂天而降 裂天而降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使复兴的火不断燃烧 求复兴我们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7620000" cy="2362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heavens and come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 revival fire continue to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restore us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696200" cy="2514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主啊我们等候你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带着伟大的期待愿你来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主啊我们渴慕你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渴慕你圣灵浇灌充满我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7620000" cy="2362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waiting for 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</a:t>
            </a: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b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greatly l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ook </a:t>
            </a: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 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your coming</a:t>
            </a: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longing for you, Lord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desire the outpouring of the Spirit 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fill us</a:t>
            </a:r>
            <a:endParaRPr lang="en-US" sz="3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1/4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696200" cy="2514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我要回转归向你求你记念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愿圣灵的风吹起带我翱翔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我要紧紧抓住你 愿你国降临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震动这地 使万民敬畏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7391400" cy="23622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to return to you, please remember me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the wind of the Holy Spirit take me flying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to hold you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tightly</a:t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kingdom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Shake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place to make the people fear you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2/4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2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534400" cy="2590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愿你裂天而降 裂天而降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降临这地降临万国万</a:t>
            </a:r>
            <a:r>
              <a:rPr lang="zh-CN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邦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7620000" cy="2362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heavens and come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down to this place, came down to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kingdoms of the nations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3/4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4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534400" cy="2590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愿</a:t>
            </a: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你裂天而降 裂天而降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使复兴的火不断燃烧 求复兴我们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7620000" cy="2362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heavens and come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 revival fire continue to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restore us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696200" cy="2514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主啊我们等候你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带着伟大的期待愿你来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主啊我们渴慕你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渴慕你圣灵浇灌充满我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7620000" cy="2362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waiting for 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</a:t>
            </a: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b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greatly l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ook </a:t>
            </a: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 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your coming</a:t>
            </a: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longing for you, Lord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desire the outpouring of the Spirit 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fill us</a:t>
            </a:r>
            <a:endParaRPr lang="en-US" sz="3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1/4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696200" cy="2514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我要回转归向你求你记念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愿圣灵的风吹起带我翱翔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我要紧紧抓住你 愿你国降临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震动这地 使万民敬畏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7391400" cy="23622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to return to you, please remember me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the wind of the Holy Spirit take me flying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to hold you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tightly</a:t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kingdom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Shake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place to make the people fear you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2/4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534400" cy="2590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愿你裂天而降 裂天而降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降临这地降临万国万</a:t>
            </a:r>
            <a:r>
              <a:rPr lang="zh-CN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邦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7620000" cy="2362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heavens and come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down to this place, came down to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kingdoms of the nations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3/4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534400" cy="2590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愿</a:t>
            </a: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你裂天而降 裂天而降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使复兴的火不断燃烧 求复兴我们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7620000" cy="2362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heavens and come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 revival fire continue to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restore us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096000"/>
            <a:ext cx="762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274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10_Office Theme</vt:lpstr>
      <vt:lpstr>愿你裂天而降</vt:lpstr>
      <vt:lpstr>主啊我们等候你 带着伟大的期待愿你来 主啊我们渴慕你 渴慕你圣灵浇灌充满我</vt:lpstr>
      <vt:lpstr>我要回转归向你求你记念 愿圣灵的风吹起带我翱翔 我要紧紧抓住你 愿你国降临 震动这地 使万民敬畏</vt:lpstr>
      <vt:lpstr>愿你裂天而降 裂天而降 降临这地降临万国万邦</vt:lpstr>
      <vt:lpstr>愿你裂天而降 裂天而降 使复兴的火不断燃烧 求复兴我们</vt:lpstr>
      <vt:lpstr>主啊我们等候你 带着伟大的期待愿你来 主啊我们渴慕你 渴慕你圣灵浇灌充满我</vt:lpstr>
      <vt:lpstr>我要回转归向你求你记念 愿圣灵的风吹起带我翱翔 我要紧紧抓住你 愿你国降临 震动这地 使万民敬畏</vt:lpstr>
      <vt:lpstr>愿你裂天而降 裂天而降 降临这地降临万国万邦</vt:lpstr>
      <vt:lpstr>愿你裂天而降 裂天而降 使复兴的火不断燃烧 求复兴我们</vt:lpstr>
      <vt:lpstr>愿你裂天而降 裂天而降 降临这地降临万国万邦</vt:lpstr>
      <vt:lpstr>愿你裂天而降 裂天而降 使复兴的火不断燃烧 求复兴我们</vt:lpstr>
    </vt:vector>
  </TitlesOfParts>
  <Company>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eva</cp:lastModifiedBy>
  <cp:revision>544</cp:revision>
  <dcterms:created xsi:type="dcterms:W3CDTF">2010-04-09T18:41:45Z</dcterms:created>
  <dcterms:modified xsi:type="dcterms:W3CDTF">2017-08-07T23:26:37Z</dcterms:modified>
</cp:coreProperties>
</file>